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2"/>
    <p:restoredTop sz="94626"/>
  </p:normalViewPr>
  <p:slideViewPr>
    <p:cSldViewPr snapToGrid="0" snapToObjects="1">
      <p:cViewPr>
        <p:scale>
          <a:sx n="102" d="100"/>
          <a:sy n="102" d="100"/>
        </p:scale>
        <p:origin x="23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B869B1-98C2-804A-83A7-9D44BD4B3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068E8A4-C757-1143-87B4-82520B9608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B4B19B-F3BA-064E-9071-6D8160DB1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343F31-16AE-C846-9C13-B687AE5A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956050-2B6D-F343-8B52-98D327F6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0730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6E71A9-10D9-A84E-BB26-486331E43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69821E-D7F0-7648-985B-1D73DC3BF2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F1A60C-595B-5541-8A7A-0CE718B9F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97486E-72BD-7A4A-96E4-2DE1081E4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5F3C85-FFA4-8842-B882-98D691210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037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05EFB95-470D-C141-AB49-03F7612003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2F0E103-666B-EE4F-ACFD-879C51F733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438B14-BBCB-BB40-90E9-C3C30EDD5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4ECEFB-A388-CA42-9FD2-24A6D5F2C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7E1EDE-B989-9242-A684-26B5A33B1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9199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B54304-8D4A-5943-8D81-474F99C0F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4F2E96-0598-714B-BB38-E39472505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F59544-7E47-8246-8D1A-7B7593223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895D2-318F-AE46-A295-6D6F91AEC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6C20EF-4922-F043-ABD1-ECAEE0952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2042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3E2E90-16E4-004E-85E4-8D56F9C80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528D9E8-701F-814F-8CE6-DCD901D10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170EB7-CFB6-FD4A-9B65-3D3415DD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BDAE74-8FB1-A347-8A60-CDFC30379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A44740-041D-5348-AB92-2ECF23657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6323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45F2C4-87B6-6A4C-B7A4-F0EB443B6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1B86B8-5961-F248-9562-AABEDD19BB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E26A17-5395-344C-8B2D-870B08BAE7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587079-F3A1-444A-A41D-D40C72FFE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C6292D-9440-A946-AF9B-18999D1DE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88B3D9E-73C6-4D4C-AF1A-BEFADBA86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1865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6F1A4C-BF5C-0448-AB1B-F853A22C0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EED6D4-8306-0448-82E5-2937971C2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B6DB20-B1E8-4447-924E-DA86F5862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293662C-F380-9042-B3AF-05BE2CC43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C4C9B77-5826-8547-8183-AA1896FD1C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447CD4B-34CD-344C-AF20-68D2308A4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0111A9B-5050-E940-AFA5-86790E2AA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D829ECA-C40A-1B4E-A434-C65BC59ED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4021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EE22C2-4D08-B14C-BA83-52DED45F7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785D1E-19C7-D343-A647-56F0364BF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FA25776-4041-414F-B08E-12C18E721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220005B-996D-914F-94AD-BD1E88B40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8750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C75979-FC9E-A84A-A5CB-0BCD59FB1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D345001-5D61-9241-B468-4CE839926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87D0FCB-6D9F-BA40-884B-7B013FE56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44101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F8663E-44E2-A544-A90A-B17DD7275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7697AD-1624-254A-A09A-FBC1B788A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8859D02-1F8C-CD4B-B5BD-49501C8830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F0DD9D-E908-3F48-A546-9FDD4CDC2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E010AC-53AC-D549-BE1E-A8727C5E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FFA3A3-D9B7-FD47-978F-4193D06F1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7094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B04FFB-A07A-204B-8B1D-AB4281849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5A30FAE-7776-7A46-99B3-E4A1763FFE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137F49A-AD6A-8545-8DA5-97518D27A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F96AC8-211D-084F-AE1A-453F8091B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D281B0-DD44-324C-9E49-9DC541DCA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575120-CE26-4741-B23A-C28D63803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4274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D0A75A9-0E42-0346-9DD7-B682719FD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502117F-05B4-0747-A39C-4ACED158F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7AFD9C-EED5-BF4C-80BA-983168B7D5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6D4AF-782F-A345-8753-4635C03BDF2B}" type="datetimeFigureOut">
              <a:rPr kumimoji="1" lang="zh-CN" altLang="en-US" smtClean="0"/>
              <a:t>2024/8/7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9B9B9B-82B0-6341-AA3F-CB58615B2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5FC115-9013-0A4F-86FB-4C47DDF1B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0F241-DFB7-404B-9A32-274E660C21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7896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9BCDA3F-5337-5F70-7E57-925F99C6EC9F}"/>
              </a:ext>
            </a:extLst>
          </p:cNvPr>
          <p:cNvGrpSpPr/>
          <p:nvPr/>
        </p:nvGrpSpPr>
        <p:grpSpPr>
          <a:xfrm>
            <a:off x="0" y="-1"/>
            <a:ext cx="12192001" cy="6858001"/>
            <a:chOff x="0" y="-1"/>
            <a:chExt cx="12192001" cy="6858001"/>
          </a:xfrm>
        </p:grpSpPr>
        <p:pic>
          <p:nvPicPr>
            <p:cNvPr id="1028" name="Picture 4" descr="有哪些优雅的 Windows 10 壁纸？ - 知乎">
              <a:extLst>
                <a:ext uri="{FF2B5EF4-FFF2-40B4-BE49-F238E27FC236}">
                  <a16:creationId xmlns:a16="http://schemas.microsoft.com/office/drawing/2014/main" id="{5CC1E2FB-87B9-3701-42E0-FA471D77DD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48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116" r="11366" b="10116"/>
            <a:stretch/>
          </p:blipFill>
          <p:spPr bwMode="auto">
            <a:xfrm>
              <a:off x="1" y="-1"/>
              <a:ext cx="12192000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6C9837F-B008-304B-A6BA-8BF6C87E2603}"/>
                </a:ext>
              </a:extLst>
            </p:cNvPr>
            <p:cNvSpPr txBox="1"/>
            <p:nvPr/>
          </p:nvSpPr>
          <p:spPr>
            <a:xfrm>
              <a:off x="0" y="1704328"/>
              <a:ext cx="8322365" cy="3449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kumimoji="1" lang="en-US" altLang="zh-CN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Sunshine</a:t>
              </a:r>
              <a:r>
                <a:rPr kumimoji="1" lang="zh-CN" alt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&amp;</a:t>
              </a:r>
              <a:r>
                <a:rPr kumimoji="1" lang="zh-CN" alt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Moonlight</a:t>
              </a:r>
            </a:p>
            <a:p>
              <a:pPr algn="ctr">
                <a:lnSpc>
                  <a:spcPct val="125000"/>
                </a:lnSpc>
              </a:pPr>
              <a:r>
                <a:rPr kumimoji="1" lang="zh-CN" alt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校园网远程串流 </a:t>
              </a:r>
              <a:endParaRPr kumimoji="1"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ea typeface="Source Han Serif SC" panose="02020400000000000000" pitchFamily="18" charset="-128"/>
                <a:cs typeface="Times New Roman" panose="02020603050405020304" pitchFamily="18" charset="0"/>
              </a:endParaRPr>
            </a:p>
            <a:p>
              <a:pPr algn="ctr">
                <a:lnSpc>
                  <a:spcPct val="125000"/>
                </a:lnSpc>
              </a:pPr>
              <a:r>
                <a:rPr kumimoji="1" lang="en-US" altLang="zh-CN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Windows</a:t>
              </a:r>
              <a:r>
                <a:rPr kumimoji="1" lang="zh-CN" alt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 打游戏</a:t>
              </a:r>
              <a:endParaRPr kumimoji="1"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ea typeface="Source Han Serif SC" panose="02020400000000000000" pitchFamily="18" charset="-128"/>
                <a:cs typeface="Times New Roman" panose="02020603050405020304" pitchFamily="18" charset="0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75F6A9B7-CC0B-C6B9-D2E5-BBD833A41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87407" y="445371"/>
              <a:ext cx="2517913" cy="2517913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06FA36F-4EFC-DDC5-0F64-0FFD01037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87407" y="3872821"/>
              <a:ext cx="2517913" cy="25398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1353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5104A617-35FC-016E-AA55-93886800907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026" name="Picture 2" descr="Ios 17 Dark, ios-17, ios, apple, computer, dark, HD wallpaper | Peakpx">
              <a:extLst>
                <a:ext uri="{FF2B5EF4-FFF2-40B4-BE49-F238E27FC236}">
                  <a16:creationId xmlns:a16="http://schemas.microsoft.com/office/drawing/2014/main" id="{A01EA46C-5957-9D8D-EE66-1B9F2639DB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1920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4948808D-AEC1-2EBD-37E5-93808A824EC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BBB4958-A013-1764-28ED-3D935E1D0F72}"/>
                </a:ext>
              </a:extLst>
            </p:cNvPr>
            <p:cNvSpPr txBox="1"/>
            <p:nvPr/>
          </p:nvSpPr>
          <p:spPr>
            <a:xfrm>
              <a:off x="450937" y="1704328"/>
              <a:ext cx="8322365" cy="34466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kumimoji="1" lang="zh-CN" alt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使用 </a:t>
              </a:r>
              <a:r>
                <a:rPr kumimoji="1" lang="en-US" altLang="zh-CN" sz="6000" b="1" dirty="0" err="1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AltStore</a:t>
              </a:r>
              <a:r>
                <a:rPr kumimoji="1" lang="en-US" altLang="zh-CN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 </a:t>
              </a:r>
            </a:p>
            <a:p>
              <a:pPr algn="ctr">
                <a:lnSpc>
                  <a:spcPct val="125000"/>
                </a:lnSpc>
              </a:pPr>
              <a:r>
                <a:rPr kumimoji="1" lang="zh-CN" alt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实现 </a:t>
              </a:r>
              <a:r>
                <a:rPr kumimoji="1" lang="en-US" altLang="zh-CN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iOS </a:t>
              </a:r>
              <a:r>
                <a:rPr kumimoji="1" lang="zh-CN" alt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微信双开</a:t>
              </a:r>
              <a:endParaRPr kumimoji="1"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ea typeface="Source Han Serif SC" panose="02020400000000000000" pitchFamily="18" charset="-128"/>
                <a:cs typeface="Times New Roman" panose="02020603050405020304" pitchFamily="18" charset="0"/>
              </a:endParaRPr>
            </a:p>
            <a:p>
              <a:pPr algn="ctr">
                <a:lnSpc>
                  <a:spcPct val="125000"/>
                </a:lnSpc>
              </a:pPr>
              <a:r>
                <a:rPr kumimoji="1" lang="zh-CN" alt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（解决</a:t>
              </a:r>
              <a:r>
                <a:rPr kumimoji="1" lang="en-US" altLang="zh-CN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URL</a:t>
              </a:r>
              <a:r>
                <a:rPr kumimoji="1" lang="zh-CN" altLang="en-US" sz="60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Source Han Serif SC" panose="02020400000000000000" pitchFamily="18" charset="-128"/>
                  <a:cs typeface="Times New Roman" panose="02020603050405020304" pitchFamily="18" charset="0"/>
                </a:rPr>
                <a:t>冲突）</a:t>
              </a:r>
              <a:endParaRPr kumimoji="1"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ea typeface="Source Han Serif SC" panose="02020400000000000000" pitchFamily="18" charset="-128"/>
                <a:cs typeface="Times New Roman" panose="02020603050405020304" pitchFamily="18" charset="0"/>
              </a:endParaRPr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3DBE7FB-771A-5BB7-FB71-8F1600A28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80260" y="3427652"/>
              <a:ext cx="2780431" cy="2780431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E35AAC8B-A3E8-639F-32A0-7D983D27D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80259" y="704144"/>
              <a:ext cx="2780431" cy="27804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7811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21</Words>
  <Application>Microsoft Macintosh PowerPoint</Application>
  <PresentationFormat>宽屏</PresentationFormat>
  <Paragraphs>6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DU CLOUD</dc:creator>
  <cp:lastModifiedBy>CLOUD DU</cp:lastModifiedBy>
  <cp:revision>6</cp:revision>
  <dcterms:created xsi:type="dcterms:W3CDTF">2022-11-27T15:54:24Z</dcterms:created>
  <dcterms:modified xsi:type="dcterms:W3CDTF">2024-08-07T10:02:24Z</dcterms:modified>
</cp:coreProperties>
</file>

<file path=docProps/thumbnail.jpeg>
</file>